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>
        <p:scale>
          <a:sx n="125" d="100"/>
          <a:sy n="125" d="100"/>
        </p:scale>
        <p:origin x="-4088" y="-16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8/17/2021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ແກ້ວມະນີ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59543" y="285699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303274" y="3002279"/>
            <a:ext cx="63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48200" y="3746002"/>
            <a:ext cx="5562600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89793" y="474734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2046050" y="1741297"/>
            <a:ext cx="81254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625613" y="29044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898234" y="3002279"/>
            <a:ext cx="647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4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898234" y="3682704"/>
            <a:ext cx="6579266" cy="36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7594" y="426967"/>
            <a:ext cx="449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531"/>
            <a:ext cx="657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11872"/>
              </p:ext>
            </p:extLst>
          </p:nvPr>
        </p:nvGraphicFramePr>
        <p:xfrm>
          <a:off x="2416583" y="1097029"/>
          <a:ext cx="8843964" cy="5491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9466" y="192035"/>
            <a:ext cx="732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C0EC8-4596-4CD6-91BB-FE431840D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5720" y="976600"/>
            <a:ext cx="7527649" cy="5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15505" y="219329"/>
            <a:ext cx="636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50531"/>
            <a:ext cx="702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AD84-86C7-41A0-8B75-81A0585854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1610" y="2086183"/>
            <a:ext cx="10472262" cy="3441028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55791" y="250531"/>
            <a:ext cx="729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27537" y="207475"/>
            <a:ext cx="735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E246-FBFE-456B-A894-7F0C870053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8000" y="1443791"/>
            <a:ext cx="9206974" cy="4957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259831" y="968689"/>
            <a:ext cx="449785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663633" y="212228"/>
            <a:ext cx="715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3975F-BF64-4A97-A990-E08065ECFE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64839" y="963490"/>
            <a:ext cx="8256086" cy="583168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95634" y="207475"/>
            <a:ext cx="65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40193" y="944079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764851" y="195443"/>
            <a:ext cx="719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DEA99-39B7-4126-AE91-D3520B5A429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4231" y="916129"/>
            <a:ext cx="6836358" cy="583101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887578" y="171201"/>
            <a:ext cx="703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0D27-622E-4E8F-A82B-9C1F49105F8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03031" y="908367"/>
            <a:ext cx="5277854" cy="583095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593556" y="207600"/>
            <a:ext cx="531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D4EC3-2D14-48BF-BDB7-9C0070B1B07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7957" y="1091438"/>
            <a:ext cx="10523622" cy="555896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6006122" y="3002279"/>
            <a:ext cx="212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6171222" y="3924004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98142" y="466929"/>
            <a:ext cx="394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348" y="1643595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868448" y="1723622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ລະບົບຂາຍປີ້ລົດເມແບບອອນລາຍຊຶ່ງປະກອບມີ 4 ປະເພດຂໍ້ມູນຄື: ການຈັດການຂໍ້ມູນ, ສະໝັກສະມາຊິກ, ການບໍລິການ ແລະ ລາຍງານ.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378DD6C-D271-4B0A-84FD-999F540388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5556" y="2787047"/>
            <a:ext cx="1486582" cy="991052"/>
          </a:xfrm>
          <a:prstGeom prst="rect">
            <a:avLst/>
          </a:prstGeom>
          <a:noFill/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F823D3E-C48B-43A7-B341-65908A048FBE}"/>
              </a:ext>
            </a:extLst>
          </p:cNvPr>
          <p:cNvSpPr txBox="1"/>
          <p:nvPr/>
        </p:nvSpPr>
        <p:spPr>
          <a:xfrm>
            <a:off x="2868449" y="2861677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ຜູ້ບໍລິຫານສະຖານນີສາມາດຈັດການຂໍ້ມູນຕ່າງໆກ່ຽວກັບສະຖານນີ, ສາມາດຈັດການຂໍ້ມູນສະມາຊິກຂອງຕົນໄດ້.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426" y="3975421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868447" y="4042023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ເປັນການທົດແທນການເຮັດວຽກໃນລະບົບເກົ່າໂດຍລະບົບໃໝ່ເພື່ອຫຼຸດຜ່ອນບັນຫາການເສຍຫາຍຂອງຂໍ້ມູນ.</a:t>
            </a:r>
            <a:endParaRPr lang="en-US" sz="25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8C22CD8-16CF-4220-83CA-93B37ADC6F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0850" y="5163795"/>
            <a:ext cx="1486582" cy="991052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5D236E9-A887-4834-9BD1-9F253671BA3C}"/>
              </a:ext>
            </a:extLst>
          </p:cNvPr>
          <p:cNvSpPr txBox="1"/>
          <p:nvPr/>
        </p:nvSpPr>
        <p:spPr>
          <a:xfrm>
            <a:off x="2868446" y="5235715"/>
            <a:ext cx="9323551" cy="86177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ພວກຂ້າພະເຈົ້າໄດ້ອອກແບບໜ້າຟອມການປ້ອນຂໍ້ມູນຕ່າງໆຄື:</a:t>
            </a:r>
            <a:r>
              <a:rPr lang="en-US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ສ້າງຟອມຈັດການໄດ້ 5 ຟອມ, ຟອມການຄົ້ນຫາໄດ້ 5 ຟອມ ແລະ ພິມລາຍງານທັງໝົດໄດ້ 6 ລາຍງານ.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4" grpId="0"/>
      <p:bldP spid="57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5ED248-6EAC-44B4-96FF-F1E0A50D1C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1465769"/>
            <a:ext cx="991052" cy="9910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BAC7214-2860-4218-B4FD-F3673E10DAD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7052" y="2768155"/>
            <a:ext cx="991052" cy="99105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2" y="3001944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FD905DF-03B3-4BD8-8C45-2E97F350900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4" y="4144036"/>
            <a:ext cx="991052" cy="9910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3" y="4377825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9A655DE-F981-4CCE-BF56-5F47625F09F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083" y="5451979"/>
            <a:ext cx="991052" cy="9910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5685768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84973" y="4204089"/>
            <a:ext cx="1200462" cy="12004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427880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ເພີ່ມຟັງຊັນຫນ້າຂາຍຢູ່ໜ້າສະຖານນີ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277035" y="4579374"/>
            <a:ext cx="6215882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1584129"/>
            <a:ext cx="1200462" cy="120046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92348" y="2829191"/>
            <a:ext cx="1200462" cy="12004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73923" y="3190473"/>
            <a:ext cx="50607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5990" y="3737230"/>
            <a:ext cx="2337730" cy="2452824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4183" y="3255981"/>
            <a:ext cx="2832630" cy="2832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731" y="3577924"/>
            <a:ext cx="1719944" cy="2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1638103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2863516" y="3619204"/>
            <a:ext cx="907181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ອຳນວຍການໃຫ່ຍມີ 1 ທ່ານ, ເລຂານຸການມີ 1 ທ່ານ, ໜ່ວຍງານແຜນການມີ 1 ທ່ານ, ໜ່ວຍງານຮັບຈ່າຍເງິນມີ 1 ທ່ານ, </a:t>
            </a:r>
          </a:p>
          <a:p>
            <a:pPr>
              <a:lnSpc>
                <a:spcPct val="150000"/>
              </a:lnSpc>
            </a:pP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ໜ່ວຍງານບໍລິການຂາຍປີ້ມີ 7 ທ່ານ, ໜ່ວຍງານຮັກສາຄວາມປອດໄພມີ 6 ທ່ານ,ໜ່ວຍງານບໍລິການເຮືອນພັກມີ 8 ທ່ານ ແລະ ບັນດາບໍລິສັດຕ່າງໆ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ເຊິ່ງເຮັດໃຫ້ການບໍລິການມີການຊັກຊ້າ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787316" y="29699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40100" y="3002279"/>
            <a:ext cx="791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48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48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073948" y="3771604"/>
            <a:ext cx="637815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783951" y="513913"/>
            <a:ext cx="53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290193" y="2995358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8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48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3498621" y="3807580"/>
            <a:ext cx="7880579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755305" y="420790"/>
            <a:ext cx="89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3676</TotalTime>
  <Words>1713</Words>
  <Application>Microsoft Office PowerPoint</Application>
  <PresentationFormat>Widescreen</PresentationFormat>
  <Paragraphs>234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112</cp:revision>
  <dcterms:created xsi:type="dcterms:W3CDTF">2020-07-14T16:36:24Z</dcterms:created>
  <dcterms:modified xsi:type="dcterms:W3CDTF">2021-08-17T07:09:41Z</dcterms:modified>
</cp:coreProperties>
</file>